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BD3E-D7C6-466E-A43B-803499512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6ACCA-C984-40D1-969C-F5314CDC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32D77-FC29-40F4-B78A-ACD5250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D4948-407C-4037-9B55-C310C86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782C-C257-4F47-AF9C-31100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65C3-BF45-48C9-A80C-89F4429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9BC27-F83D-4E3B-9F40-9E027790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CFCC-CD63-40F4-A66A-1AE9C129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C6173-E236-4FFF-9D94-979CE64E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7944-2C1B-4143-8E1E-EF20B9E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88EB9-A688-483F-B1D7-804161FCC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C93F6-4A12-4C3B-B487-B5DE68446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821F-47ED-479A-B69B-BB925BE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406C-6A5C-496D-9083-4AE99351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B37F-9493-41E4-89AA-59264653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CDB-F9A0-434E-9674-43A5A7DE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056E-F1CB-4156-81DD-9C20C7D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1CED-0502-4B74-B96A-E376799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0EEF-135D-44B0-A57F-C1487355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6B8F-0491-4233-AA2A-95D9A8B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84A8-1803-4C85-AC28-A50B76BA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066C0-7D0F-4A3E-A740-D3330273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BAFB-A349-4AFC-921F-94FF8BC7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326A-467D-4CF2-8B9A-8CC9BC02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5717-61E8-405A-A42B-28EDCBA5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0C7-9F38-46D9-B0E7-4EE2F788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398A0-B525-4627-8767-22500058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C1CF-7E7E-4D6F-B213-E9E4F5F2C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43522-2F74-428A-8DD9-0E30F627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2FB11-91E4-4F75-9A46-AFB16D0A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E87CA-6EDE-4EB1-AD88-729890D0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1C52-761A-45FA-996E-4D8B9631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40B90-EEF7-4EBA-BA20-E657445D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51D28-1B8E-47CC-9A0D-835E7F4D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6CF2F-7695-4B07-AAEE-F24F64534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801F7-F63F-4A87-BE8B-9742B192A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E1065-CD56-4FB8-B66F-030FA640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30329-A30E-4087-B2C7-5F529694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3B5C3-E159-42E7-832B-E8CC0F9F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93DE-B6EA-428A-8CAC-06C9AA58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E87AD-0EB4-471E-BE57-773BBC84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A005-00EF-4866-8E56-27D4C0C3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62BA-4E10-4BB8-B6AA-986BD227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8BF9B-5BB5-4F72-B0D8-8A7D441D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EDA6F-D829-431E-92E7-4D167252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67C9-06E9-4470-97FD-22869BF1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02B2-9E08-4327-84B6-5E1CB432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C464-626F-4B1D-9D8D-25AEB2F6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77B7-9E40-47E6-9AC4-E18B2979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6F62-71E0-4606-A988-AAA56F9B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B5FF4-4FB6-4B8B-B980-5BBA905A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F7CE-ED89-4B0C-B9C2-3B0797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5DB2-1435-49AF-B0CE-D86FB343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E388-0043-4B56-91A1-BA9D35507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3FC6F-91AD-4EB2-A512-849FC90C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28F35-82AF-412C-8B0E-C612C3DE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7E7A1-637D-4A37-A580-AFF7A2D9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47BDF-66A8-41DD-9664-806FDB3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3F3F4-5318-4D57-B279-C675053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77DFD-A85B-4426-8DF8-25EFB609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BFC7-76DD-4E42-8976-CB90B4534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560-3EF3-4EFD-B0DC-15B60788E50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9279-A83A-4E96-A97D-5FCFADB1F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722E-EA06-43B2-A290-CB1D0E1D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1BCB-81AF-4F49-B327-3D2CD32F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571-3451-4F8A-B5C5-F427B6104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15B2-2617-445E-8394-0AEF2933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"/>
            <a:ext cx="12192000" cy="6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936010"/>
            <a:ext cx="1188561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คำเทศนาชุด ชีวิตแห่งการฟื้นพระชนม์ในเรา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2: ฤทธิ์เดชแห่งการฟื้นพระชนม์</a:t>
            </a:r>
          </a:p>
          <a:p>
            <a:pPr algn="ctr" eaLnBrk="1" hangingPunct="1"/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ให้ชีวิตใหม่แก่ท่าน</a:t>
            </a:r>
            <a:endParaRPr lang="th-TH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Life Series</a:t>
            </a:r>
          </a:p>
          <a:p>
            <a:pPr algn="ctr" eaLnBrk="1" hangingPunct="1"/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2: Resurrection Power Gives You New Life.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E98B1-709F-40D8-8BAE-6A79B5C62AAC}"/>
              </a:ext>
            </a:extLst>
          </p:cNvPr>
          <p:cNvCxnSpPr/>
          <p:nvPr/>
        </p:nvCxnSpPr>
        <p:spPr>
          <a:xfrm>
            <a:off x="1287262" y="3974571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9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37D73764-D8FD-42EC-A1F6-8F335A59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23" y="762972"/>
            <a:ext cx="1188561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5400" b="1" dirty="0">
                <a:cs typeface="+mj-cs"/>
              </a:rPr>
              <a:t>1. </a:t>
            </a:r>
            <a:r>
              <a:rPr lang="th-TH" sz="5400" b="1" u="sng" dirty="0">
                <a:cs typeface="+mj-cs"/>
              </a:rPr>
              <a:t>ความจริงประการที่ #1</a:t>
            </a:r>
            <a:r>
              <a:rPr lang="th-TH" sz="5400" b="1" dirty="0">
                <a:cs typeface="+mj-cs"/>
              </a:rPr>
              <a:t>     โดยทางการฟื้นคืนพระชนม์ของ   </a:t>
            </a:r>
          </a:p>
          <a:p>
            <a:pPr>
              <a:defRPr/>
            </a:pPr>
            <a:r>
              <a:rPr lang="th-TH" sz="5400" b="1" dirty="0">
                <a:cs typeface="+mj-cs"/>
              </a:rPr>
              <a:t>    องค์พระเยซูคริสต์ ท่านได้ถูกชุบให้ฟื้นขึ้นแล้ว </a:t>
            </a:r>
          </a:p>
          <a:p>
            <a:pPr>
              <a:defRPr/>
            </a:pPr>
            <a:r>
              <a:rPr lang="th-TH" sz="4800" b="1" dirty="0">
                <a:cs typeface="+mj-cs"/>
              </a:rPr>
              <a:t>     </a:t>
            </a:r>
            <a:r>
              <a:rPr lang="th-TH" sz="4000" b="1" dirty="0">
                <a:cs typeface="+mj-cs"/>
              </a:rPr>
              <a:t>โรม 6:4-54 </a:t>
            </a:r>
            <a:r>
              <a:rPr lang="th-TH" sz="4000" b="1" i="1" dirty="0">
                <a:cs typeface="+mj-cs"/>
              </a:rPr>
              <a:t>ฉะนั้นเราจึงถูกฝังไว้กับพระองค์แล้วโดยการบัพติศมาเข้าในความตาย </a:t>
            </a:r>
          </a:p>
          <a:p>
            <a:pPr>
              <a:defRPr/>
            </a:pPr>
            <a:r>
              <a:rPr lang="th-TH" sz="4000" b="1" i="1" dirty="0">
                <a:cs typeface="+mj-cs"/>
              </a:rPr>
              <a:t>      เพื่อว่าเราเองก็จะได้มีชีวิตใหม่เช่นเดียวกับที่ทรงให้พระคริสต์เป็นขึ้นจากตายโดย</a:t>
            </a:r>
          </a:p>
          <a:p>
            <a:pPr>
              <a:defRPr/>
            </a:pPr>
            <a:r>
              <a:rPr lang="th-TH" sz="4000" b="1" i="1" dirty="0">
                <a:cs typeface="+mj-cs"/>
              </a:rPr>
              <a:t>      พระเกียรติสิริของพระบิดา 5 ถ้าเราได้มีส่วนร่วมกับพระองค์ในการตายเหมือน</a:t>
            </a:r>
          </a:p>
          <a:p>
            <a:pPr>
              <a:defRPr/>
            </a:pPr>
            <a:r>
              <a:rPr lang="th-TH" sz="4000" b="1" i="1" dirty="0">
                <a:cs typeface="+mj-cs"/>
              </a:rPr>
              <a:t>      พระองค์ แน่นอนเราจะมีส่วนร่วมในการเป็นขึ้นจากตายเหมือนพระองค์   </a:t>
            </a:r>
            <a:endParaRPr lang="en-US" sz="2000" b="1" i="1" dirty="0"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28CBEF-4CCC-4B2C-B7FD-1DA4F6CB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311" y="5102622"/>
            <a:ext cx="11885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48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1.Truth #1 Through the resurrection of Jesus you have raised up. </a:t>
            </a:r>
          </a:p>
          <a:p>
            <a:pPr algn="r" eaLnBrk="1" hangingPunct="1"/>
            <a:r>
              <a:rPr lang="en-US" altLang="en-US" sz="48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Romans 6:4-5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2AD0F1-639C-4555-A11B-A7DB44F633F4}"/>
              </a:ext>
            </a:extLst>
          </p:cNvPr>
          <p:cNvCxnSpPr/>
          <p:nvPr/>
        </p:nvCxnSpPr>
        <p:spPr>
          <a:xfrm>
            <a:off x="2222652" y="510262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C777FF-536D-406B-AAB1-70C762A36368}"/>
              </a:ext>
            </a:extLst>
          </p:cNvPr>
          <p:cNvCxnSpPr>
            <a:cxnSpLocks/>
          </p:cNvCxnSpPr>
          <p:nvPr/>
        </p:nvCxnSpPr>
        <p:spPr>
          <a:xfrm>
            <a:off x="523674" y="5729156"/>
            <a:ext cx="18018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F2BF421-5336-427E-B8E2-CE2D4043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22" y="799599"/>
            <a:ext cx="1114202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4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2. ความจริงประการที่ #2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โดยทางการฟื้นคืนพระชนม์ขององค์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พระเยซูคริสต์ ท่านเป็นอิสระจากฤทธิ์อำนาจของความบาปแล้ว </a:t>
            </a:r>
          </a:p>
          <a:p>
            <a:pPr>
              <a:defRPr/>
            </a:pP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โรม 6:5-6  </a:t>
            </a:r>
            <a:r>
              <a:rPr lang="th-TH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5 ถ้าเราได้มีส่วนร่วมกับพระองค์ในการตายเหมือนพระองค์     </a:t>
            </a:r>
          </a:p>
          <a:p>
            <a:pPr>
              <a:defRPr/>
            </a:pPr>
            <a:r>
              <a:rPr lang="th-TH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แน่นอนเราจะมีส่วนร่วมในการเป็นขึ้นจากตายเหมือนพระองค์ 6 เพราะ</a:t>
            </a:r>
          </a:p>
          <a:p>
            <a:pPr>
              <a:defRPr/>
            </a:pPr>
            <a:r>
              <a:rPr lang="th-TH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เรารู้ว่าตัวเก่าของเราถูกตรึงไว้กับพระองค์แล้วเพื่อกายบาปนั้นจะถูก</a:t>
            </a:r>
          </a:p>
          <a:p>
            <a:pPr>
              <a:defRPr/>
            </a:pPr>
            <a:r>
              <a:rPr lang="th-TH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ขจัดไป เพื่อเราจะไม่เป็นทาสบาปอีกต่อไป”</a:t>
            </a:r>
            <a:endParaRPr lang="en-US" sz="36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483DFC3-FF09-479E-98C7-8AA73133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0907" y="5169768"/>
            <a:ext cx="1281195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 algn="r"/>
            <a:r>
              <a:rPr lang="en-US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Truth #2 Through the resurrection you  are freed from the power of sin.</a:t>
            </a:r>
          </a:p>
          <a:p>
            <a:pPr lvl="1" algn="r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		                Romans 6:5-6 </a:t>
            </a: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7BA4A9-E92B-436B-92A4-44C84B3DC41B}"/>
              </a:ext>
            </a:extLst>
          </p:cNvPr>
          <p:cNvCxnSpPr/>
          <p:nvPr/>
        </p:nvCxnSpPr>
        <p:spPr>
          <a:xfrm>
            <a:off x="2258106" y="5248167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06CBCDE3-662E-4A46-A6C4-6B823F3DEC6D}"/>
              </a:ext>
            </a:extLst>
          </p:cNvPr>
          <p:cNvCxnSpPr>
            <a:cxnSpLocks/>
          </p:cNvCxnSpPr>
          <p:nvPr/>
        </p:nvCxnSpPr>
        <p:spPr>
          <a:xfrm>
            <a:off x="523674" y="5729156"/>
            <a:ext cx="18018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58" y="824613"/>
            <a:ext cx="1126653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4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3. ความจริงประการที่ #3   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โดยทางการฟื้นคืนพระชนม์ขององค์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พระเยซูคริสต์ ท่านได้รับชีวิตใหม่แล้ว </a:t>
            </a: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โรม 6:4 </a:t>
            </a:r>
            <a:r>
              <a:rPr lang="th-TH" sz="48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ฉะนั้นเราจึงถูกฝังไว้กับพระองค์แล้วโดยการบัพติศมาเข้า</a:t>
            </a:r>
          </a:p>
          <a:p>
            <a:pPr>
              <a:defRPr/>
            </a:pPr>
            <a:r>
              <a:rPr lang="th-TH" sz="48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ในความตาย เพื่อว่าเราเองก็จะได้มีชีวิตใหม่เช่นเดียวกับที่ทรงให    </a:t>
            </a:r>
          </a:p>
          <a:p>
            <a:pPr>
              <a:defRPr/>
            </a:pPr>
            <a:r>
              <a:rPr lang="th-TH" sz="48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พระคริสต์เป็นขึ้นจากตายโดยพระเกียรติสิริของพระบิดา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2" y="4934032"/>
            <a:ext cx="115988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 algn="r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3.	Truth #3 Through the resurrection you receive new life. </a:t>
            </a:r>
          </a:p>
          <a:p>
            <a:pPr lvl="1" algn="r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6:4 </a:t>
            </a:r>
          </a:p>
          <a:p>
            <a:pPr lvl="1" algn="r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134F7A-A757-40D9-94EC-6457C7125BB2}"/>
              </a:ext>
            </a:extLst>
          </p:cNvPr>
          <p:cNvCxnSpPr/>
          <p:nvPr/>
        </p:nvCxnSpPr>
        <p:spPr>
          <a:xfrm>
            <a:off x="2265451" y="493403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7F45B9A1-A1A2-4D25-9E07-1E821B1C4456}"/>
              </a:ext>
            </a:extLst>
          </p:cNvPr>
          <p:cNvCxnSpPr>
            <a:cxnSpLocks/>
          </p:cNvCxnSpPr>
          <p:nvPr/>
        </p:nvCxnSpPr>
        <p:spPr>
          <a:xfrm>
            <a:off x="1761836" y="5548534"/>
            <a:ext cx="18018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936010"/>
            <a:ext cx="1188561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คำเทศนาชุด ชีวิตแห่งการฟื้นพระชนม์ในเรา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2: ฤทธิ์เดชแห่งการฟื้นพระชนม์</a:t>
            </a:r>
          </a:p>
          <a:p>
            <a:pPr algn="ctr" eaLnBrk="1" hangingPunct="1"/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ให้ชีวิตใหม่แก่ท่าน</a:t>
            </a:r>
            <a:endParaRPr lang="th-TH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/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Life Series</a:t>
            </a:r>
          </a:p>
          <a:p>
            <a:pPr algn="ctr" eaLnBrk="1" hangingPunct="1"/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2: Resurrection Power Gives You New Life.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EE98B1-709F-40D8-8BAE-6A79B5C62AAC}"/>
              </a:ext>
            </a:extLst>
          </p:cNvPr>
          <p:cNvCxnSpPr/>
          <p:nvPr/>
        </p:nvCxnSpPr>
        <p:spPr>
          <a:xfrm>
            <a:off x="1287262" y="3974571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6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1BCB-81AF-4F49-B327-3D2CD32F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8571-3451-4F8A-B5C5-F427B6104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815B2-2617-445E-8394-0AEF2933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"/>
            <a:ext cx="12192000" cy="6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392</Words>
  <Application>Microsoft Office PowerPoint</Application>
  <PresentationFormat>แบบจอกว้าง</PresentationFormat>
  <Paragraphs>31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Poonya</dc:creator>
  <cp:lastModifiedBy>ชมพูนุท จุ่นเจริญ</cp:lastModifiedBy>
  <cp:revision>12</cp:revision>
  <dcterms:created xsi:type="dcterms:W3CDTF">2019-04-11T06:37:27Z</dcterms:created>
  <dcterms:modified xsi:type="dcterms:W3CDTF">2019-04-17T07:52:00Z</dcterms:modified>
</cp:coreProperties>
</file>